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116"/>
  </p:notesMasterIdLst>
  <p:sldIdLst>
    <p:sldId id="383" r:id="rId2"/>
    <p:sldId id="384" r:id="rId3"/>
    <p:sldId id="370" r:id="rId4"/>
    <p:sldId id="371" r:id="rId5"/>
    <p:sldId id="270" r:id="rId6"/>
    <p:sldId id="271" r:id="rId7"/>
    <p:sldId id="259" r:id="rId8"/>
    <p:sldId id="260" r:id="rId9"/>
    <p:sldId id="261" r:id="rId10"/>
    <p:sldId id="267" r:id="rId11"/>
    <p:sldId id="262" r:id="rId12"/>
    <p:sldId id="263" r:id="rId13"/>
    <p:sldId id="256" r:id="rId14"/>
    <p:sldId id="257" r:id="rId15"/>
    <p:sldId id="258" r:id="rId16"/>
    <p:sldId id="264" r:id="rId17"/>
    <p:sldId id="266" r:id="rId18"/>
    <p:sldId id="265" r:id="rId19"/>
    <p:sldId id="268" r:id="rId20"/>
    <p:sldId id="278" r:id="rId21"/>
    <p:sldId id="279" r:id="rId22"/>
    <p:sldId id="269" r:id="rId23"/>
    <p:sldId id="272" r:id="rId24"/>
    <p:sldId id="273" r:id="rId25"/>
    <p:sldId id="274" r:id="rId26"/>
    <p:sldId id="275" r:id="rId27"/>
    <p:sldId id="276" r:id="rId28"/>
    <p:sldId id="277" r:id="rId29"/>
    <p:sldId id="280" r:id="rId30"/>
    <p:sldId id="281" r:id="rId31"/>
    <p:sldId id="282" r:id="rId32"/>
    <p:sldId id="283" r:id="rId33"/>
    <p:sldId id="284" r:id="rId34"/>
    <p:sldId id="294" r:id="rId35"/>
    <p:sldId id="296" r:id="rId36"/>
    <p:sldId id="295" r:id="rId37"/>
    <p:sldId id="285" r:id="rId38"/>
    <p:sldId id="286" r:id="rId39"/>
    <p:sldId id="287" r:id="rId40"/>
    <p:sldId id="385" r:id="rId41"/>
    <p:sldId id="289" r:id="rId42"/>
    <p:sldId id="386" r:id="rId43"/>
    <p:sldId id="387" r:id="rId44"/>
    <p:sldId id="290" r:id="rId45"/>
    <p:sldId id="388" r:id="rId46"/>
    <p:sldId id="389" r:id="rId47"/>
    <p:sldId id="390" r:id="rId48"/>
    <p:sldId id="291" r:id="rId49"/>
    <p:sldId id="292" r:id="rId50"/>
    <p:sldId id="293" r:id="rId51"/>
    <p:sldId id="297" r:id="rId52"/>
    <p:sldId id="298" r:id="rId53"/>
    <p:sldId id="299" r:id="rId54"/>
    <p:sldId id="300" r:id="rId55"/>
    <p:sldId id="301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31" r:id="rId82"/>
    <p:sldId id="332" r:id="rId83"/>
    <p:sldId id="328" r:id="rId84"/>
    <p:sldId id="329" r:id="rId85"/>
    <p:sldId id="330" r:id="rId86"/>
    <p:sldId id="333" r:id="rId87"/>
    <p:sldId id="351" r:id="rId88"/>
    <p:sldId id="354" r:id="rId89"/>
    <p:sldId id="352" r:id="rId90"/>
    <p:sldId id="353" r:id="rId91"/>
    <p:sldId id="372" r:id="rId92"/>
    <p:sldId id="334" r:id="rId93"/>
    <p:sldId id="335" r:id="rId94"/>
    <p:sldId id="373" r:id="rId95"/>
    <p:sldId id="374" r:id="rId96"/>
    <p:sldId id="375" r:id="rId97"/>
    <p:sldId id="376" r:id="rId98"/>
    <p:sldId id="377" r:id="rId99"/>
    <p:sldId id="344" r:id="rId100"/>
    <p:sldId id="356" r:id="rId101"/>
    <p:sldId id="357" r:id="rId102"/>
    <p:sldId id="378" r:id="rId103"/>
    <p:sldId id="379" r:id="rId104"/>
    <p:sldId id="368" r:id="rId105"/>
    <p:sldId id="369" r:id="rId106"/>
    <p:sldId id="380" r:id="rId107"/>
    <p:sldId id="355" r:id="rId108"/>
    <p:sldId id="381" r:id="rId109"/>
    <p:sldId id="363" r:id="rId110"/>
    <p:sldId id="364" r:id="rId111"/>
    <p:sldId id="365" r:id="rId112"/>
    <p:sldId id="366" r:id="rId113"/>
    <p:sldId id="367" r:id="rId114"/>
    <p:sldId id="382" r:id="rId115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E4163-4D46-44EE-9CA2-9857962A10AA}" v="31" dt="2022-02-03T07:38:21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88006" autoAdjust="0"/>
  </p:normalViewPr>
  <p:slideViewPr>
    <p:cSldViewPr snapToGrid="0">
      <p:cViewPr varScale="1">
        <p:scale>
          <a:sx n="152" d="100"/>
          <a:sy n="152" d="100"/>
        </p:scale>
        <p:origin x="180" y="366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823108-820C-4B85-9E68-05EA1691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20D4073-7D59-431D-863D-94583EF7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522" y="1615812"/>
            <a:ext cx="6125430" cy="37629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6BDFAB8-A0AC-4ABF-A56A-3B89EA10DDBE}"/>
              </a:ext>
            </a:extLst>
          </p:cNvPr>
          <p:cNvSpPr/>
          <p:nvPr/>
        </p:nvSpPr>
        <p:spPr bwMode="auto">
          <a:xfrm>
            <a:off x="3271791" y="2328340"/>
            <a:ext cx="2145241" cy="503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876A680-D5C7-4CE4-A886-84B2DA6A44E3}"/>
              </a:ext>
            </a:extLst>
          </p:cNvPr>
          <p:cNvSpPr/>
          <p:nvPr/>
        </p:nvSpPr>
        <p:spPr bwMode="auto">
          <a:xfrm>
            <a:off x="3271790" y="3887100"/>
            <a:ext cx="197497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8A71F6-8AFC-47D7-A289-0847E267336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3271790" y="2579914"/>
            <a:ext cx="2145242" cy="1473738"/>
          </a:xfrm>
          <a:prstGeom prst="curvedConnector5">
            <a:avLst>
              <a:gd name="adj1" fmla="val -10656"/>
              <a:gd name="adj2" fmla="val 52885"/>
              <a:gd name="adj3" fmla="val 1106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0DC3CE0-A188-425E-A6A2-5C88C3019468}"/>
              </a:ext>
            </a:extLst>
          </p:cNvPr>
          <p:cNvSpPr/>
          <p:nvPr/>
        </p:nvSpPr>
        <p:spPr bwMode="auto">
          <a:xfrm>
            <a:off x="7150108" y="2851756"/>
            <a:ext cx="148309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コネクタ: 曲線 19">
            <a:extLst>
              <a:ext uri="{FF2B5EF4-FFF2-40B4-BE49-F238E27FC236}">
                <a16:creationId xmlns:a16="http://schemas.microsoft.com/office/drawing/2014/main" id="{6257EF12-E7F1-4693-85D5-C9C2F37A4509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5246763" y="3018308"/>
            <a:ext cx="1903345" cy="103534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331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104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19FDD9-2646-4746-8C0E-0207301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1C08A01-5F32-4D6F-9F5B-5A7C1930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024" y="2736318"/>
            <a:ext cx="7935432" cy="211484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D3A7E84-D555-4F3D-B252-569A06D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554" y="674688"/>
            <a:ext cx="5896798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424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18918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517690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20164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37529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E4B9BC-C7CD-4685-BAA7-4973CB9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30E12ED-E05A-4D9B-92DB-E1F2F3272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63" y="963259"/>
            <a:ext cx="804974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8DF358-F4E7-40F4-B0DB-E1CC0EB1CC5F}"/>
              </a:ext>
            </a:extLst>
          </p:cNvPr>
          <p:cNvSpPr/>
          <p:nvPr/>
        </p:nvSpPr>
        <p:spPr bwMode="auto">
          <a:xfrm>
            <a:off x="4925149" y="5622771"/>
            <a:ext cx="528643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4838D36-FAA0-4A02-99C8-02DC7BA36BF8}"/>
              </a:ext>
            </a:extLst>
          </p:cNvPr>
          <p:cNvCxnSpPr>
            <a:cxnSpLocks/>
            <a:stCxn id="6" idx="1"/>
            <a:endCxn id="38" idx="2"/>
          </p:cNvCxnSpPr>
          <p:nvPr/>
        </p:nvCxnSpPr>
        <p:spPr>
          <a:xfrm rot="10800000" flipH="1">
            <a:off x="4925148" y="2544095"/>
            <a:ext cx="270873" cy="3245228"/>
          </a:xfrm>
          <a:prstGeom prst="curvedConnector4">
            <a:avLst>
              <a:gd name="adj1" fmla="val -84394"/>
              <a:gd name="adj2" fmla="val 525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8A313AA-A08C-4906-858A-AE58CF0F5DE1}"/>
              </a:ext>
            </a:extLst>
          </p:cNvPr>
          <p:cNvSpPr/>
          <p:nvPr/>
        </p:nvSpPr>
        <p:spPr bwMode="auto">
          <a:xfrm>
            <a:off x="2313248" y="1662153"/>
            <a:ext cx="2145241" cy="5031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DF4D766-7FAC-4281-A863-FE89F469B179}"/>
              </a:ext>
            </a:extLst>
          </p:cNvPr>
          <p:cNvSpPr/>
          <p:nvPr/>
        </p:nvSpPr>
        <p:spPr bwMode="auto">
          <a:xfrm>
            <a:off x="2294329" y="3138935"/>
            <a:ext cx="197497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コネクタ: 曲線 21">
            <a:extLst>
              <a:ext uri="{FF2B5EF4-FFF2-40B4-BE49-F238E27FC236}">
                <a16:creationId xmlns:a16="http://schemas.microsoft.com/office/drawing/2014/main" id="{6882E8B6-0DAF-4EE7-B7A3-32123D620A9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H="1">
            <a:off x="2294329" y="1913727"/>
            <a:ext cx="2164160" cy="1391760"/>
          </a:xfrm>
          <a:prstGeom prst="curvedConnector5">
            <a:avLst>
              <a:gd name="adj1" fmla="val -10563"/>
              <a:gd name="adj2" fmla="val 53054"/>
              <a:gd name="adj3" fmla="val 1105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7BC811B-EDE5-4299-9C95-87EAD3B92CF4}"/>
              </a:ext>
            </a:extLst>
          </p:cNvPr>
          <p:cNvSpPr/>
          <p:nvPr/>
        </p:nvSpPr>
        <p:spPr bwMode="auto">
          <a:xfrm>
            <a:off x="6166341" y="2217102"/>
            <a:ext cx="148309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4C43A224-0392-4E5E-A51F-561CE1C7B7BC}"/>
              </a:ext>
            </a:extLst>
          </p:cNvPr>
          <p:cNvCxnSpPr>
            <a:cxnSpLocks/>
            <a:stCxn id="20" idx="3"/>
            <a:endCxn id="24" idx="2"/>
          </p:cNvCxnSpPr>
          <p:nvPr/>
        </p:nvCxnSpPr>
        <p:spPr>
          <a:xfrm flipV="1">
            <a:off x="4269302" y="2550205"/>
            <a:ext cx="2638584" cy="75528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F89A1349-552F-4F62-9305-D4D63693CC0E}"/>
              </a:ext>
            </a:extLst>
          </p:cNvPr>
          <p:cNvCxnSpPr>
            <a:cxnSpLocks/>
            <a:stCxn id="24" idx="3"/>
            <a:endCxn id="6" idx="0"/>
          </p:cNvCxnSpPr>
          <p:nvPr/>
        </p:nvCxnSpPr>
        <p:spPr>
          <a:xfrm flipH="1">
            <a:off x="7568365" y="2383654"/>
            <a:ext cx="81066" cy="3239117"/>
          </a:xfrm>
          <a:prstGeom prst="curvedConnector4">
            <a:avLst>
              <a:gd name="adj1" fmla="val -281992"/>
              <a:gd name="adj2" fmla="val 5257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5625E41-958F-48FB-B88C-0CCD455BCF31}"/>
              </a:ext>
            </a:extLst>
          </p:cNvPr>
          <p:cNvSpPr/>
          <p:nvPr/>
        </p:nvSpPr>
        <p:spPr bwMode="auto">
          <a:xfrm>
            <a:off x="4911406" y="2210992"/>
            <a:ext cx="56923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5E0C69D1-42F1-4F64-89A2-70BB6CDD5B3B}"/>
              </a:ext>
            </a:extLst>
          </p:cNvPr>
          <p:cNvSpPr/>
          <p:nvPr/>
        </p:nvSpPr>
        <p:spPr bwMode="auto">
          <a:xfrm>
            <a:off x="5798704" y="4359633"/>
            <a:ext cx="1710521" cy="617486"/>
          </a:xfrm>
          <a:prstGeom prst="wedgeRoundRectCallout">
            <a:avLst>
              <a:gd name="adj1" fmla="val 44883"/>
              <a:gd name="adj2" fmla="val 80052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現在のクライアントの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IP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アドレスが</a:t>
            </a:r>
            <a:b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自動入力されます</a:t>
            </a: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B6260B5D-ED4F-4247-B22D-BC513713023B}"/>
              </a:ext>
            </a:extLst>
          </p:cNvPr>
          <p:cNvSpPr/>
          <p:nvPr/>
        </p:nvSpPr>
        <p:spPr bwMode="auto">
          <a:xfrm>
            <a:off x="6829085" y="5735907"/>
            <a:ext cx="870794" cy="1162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5F4CC8EA-3D2F-4CF5-9F65-8881007594B5}"/>
              </a:ext>
            </a:extLst>
          </p:cNvPr>
          <p:cNvSpPr/>
          <p:nvPr/>
        </p:nvSpPr>
        <p:spPr bwMode="auto">
          <a:xfrm>
            <a:off x="8607435" y="5731195"/>
            <a:ext cx="870794" cy="1162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5848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D4A79-1A49-4E66-9ED4-C4836443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3FA514-A762-4232-A6F9-65FC341D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138"/>
            <a:ext cx="12436475" cy="32182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7B9FFF-31C4-41B3-9B13-5B619AC8784F}"/>
              </a:ext>
            </a:extLst>
          </p:cNvPr>
          <p:cNvSpPr/>
          <p:nvPr/>
        </p:nvSpPr>
        <p:spPr bwMode="auto">
          <a:xfrm>
            <a:off x="9602758" y="4109632"/>
            <a:ext cx="1255671" cy="5191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336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E1E8D53-9DF7-46C3-ABC9-6B94CB903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6" y="1482444"/>
            <a:ext cx="11622122" cy="4029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4141993" y="3743394"/>
            <a:ext cx="2000253" cy="7529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6502640" y="3059366"/>
            <a:ext cx="2174701" cy="13234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6024041" y="2177445"/>
            <a:ext cx="684028" cy="2447871"/>
          </a:xfrm>
          <a:prstGeom prst="curvedConnector3">
            <a:avLst>
              <a:gd name="adj1" fmla="val 13342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5544058" y="2197384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7ACC9F0-841C-43B7-B01C-0FC25E3ED60F}"/>
              </a:ext>
            </a:extLst>
          </p:cNvPr>
          <p:cNvSpPr/>
          <p:nvPr/>
        </p:nvSpPr>
        <p:spPr bwMode="auto">
          <a:xfrm>
            <a:off x="6303525" y="4633351"/>
            <a:ext cx="625499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E73C21E-62F7-4CC9-A860-03931594F250}"/>
              </a:ext>
            </a:extLst>
          </p:cNvPr>
          <p:cNvSpPr/>
          <p:nvPr/>
        </p:nvSpPr>
        <p:spPr bwMode="auto">
          <a:xfrm>
            <a:off x="8163856" y="5067487"/>
            <a:ext cx="2914651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5E33DC-349F-4BCA-92AE-FF1D09E6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E48964-501A-45C0-8D3E-55957291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88" y="1844444"/>
            <a:ext cx="9297698" cy="3305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D355E72-72E0-4F84-B78A-F7C6D5D7549C}"/>
              </a:ext>
            </a:extLst>
          </p:cNvPr>
          <p:cNvSpPr/>
          <p:nvPr/>
        </p:nvSpPr>
        <p:spPr bwMode="auto">
          <a:xfrm>
            <a:off x="2136620" y="3392412"/>
            <a:ext cx="625499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6B4FCC-7E26-45E5-A060-D36450013F2D}"/>
              </a:ext>
            </a:extLst>
          </p:cNvPr>
          <p:cNvSpPr/>
          <p:nvPr/>
        </p:nvSpPr>
        <p:spPr bwMode="auto">
          <a:xfrm>
            <a:off x="3404168" y="3872454"/>
            <a:ext cx="2914651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EE82F5F-E62C-41CF-B8E0-ECE65147F90D}"/>
              </a:ext>
            </a:extLst>
          </p:cNvPr>
          <p:cNvSpPr/>
          <p:nvPr/>
        </p:nvSpPr>
        <p:spPr bwMode="auto">
          <a:xfrm>
            <a:off x="7061769" y="4292119"/>
            <a:ext cx="2214662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62F6C12-C297-45FE-8391-E20CA14F5D2F}"/>
              </a:ext>
            </a:extLst>
          </p:cNvPr>
          <p:cNvSpPr/>
          <p:nvPr/>
        </p:nvSpPr>
        <p:spPr bwMode="auto">
          <a:xfrm>
            <a:off x="7238343" y="4747069"/>
            <a:ext cx="530904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19236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6B84FA66-2B40-41C5-B4BF-B897C720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178" y="2125471"/>
            <a:ext cx="9088118" cy="274358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8CEC29E-E9A2-4D3D-A703-2B40CE96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1D29E64-EEAB-4BEF-834D-6C18BD893483}"/>
              </a:ext>
            </a:extLst>
          </p:cNvPr>
          <p:cNvSpPr/>
          <p:nvPr/>
        </p:nvSpPr>
        <p:spPr bwMode="auto">
          <a:xfrm>
            <a:off x="2893364" y="3663579"/>
            <a:ext cx="625499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F73D8A-CEF6-491D-AE2B-7EEF67E2089A}"/>
              </a:ext>
            </a:extLst>
          </p:cNvPr>
          <p:cNvSpPr/>
          <p:nvPr/>
        </p:nvSpPr>
        <p:spPr bwMode="auto">
          <a:xfrm>
            <a:off x="3466926" y="4137313"/>
            <a:ext cx="2914651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51021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092572A-69F5-4464-85B2-7404FAC5D909}"/>
              </a:ext>
            </a:extLst>
          </p:cNvPr>
          <p:cNvSpPr/>
          <p:nvPr/>
        </p:nvSpPr>
        <p:spPr bwMode="auto">
          <a:xfrm>
            <a:off x="4613461" y="4257993"/>
            <a:ext cx="625499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1A78CFA-E43F-440E-B4E4-7F9A9E0F6EC2}"/>
              </a:ext>
            </a:extLst>
          </p:cNvPr>
          <p:cNvSpPr/>
          <p:nvPr/>
        </p:nvSpPr>
        <p:spPr bwMode="auto">
          <a:xfrm>
            <a:off x="6271992" y="4666905"/>
            <a:ext cx="2481023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895053-22F4-4C9A-A14B-C27AF31D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C22ED6-B921-403F-9983-683AF69C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049" y="2168339"/>
            <a:ext cx="6106377" cy="2657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5FD7A2-49B3-4187-9ECC-EE6DCE39411B}"/>
              </a:ext>
            </a:extLst>
          </p:cNvPr>
          <p:cNvSpPr/>
          <p:nvPr/>
        </p:nvSpPr>
        <p:spPr bwMode="auto">
          <a:xfrm>
            <a:off x="3717980" y="3930070"/>
            <a:ext cx="625499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F63E6D-FEA1-4135-8E71-AAB26D776C50}"/>
              </a:ext>
            </a:extLst>
          </p:cNvPr>
          <p:cNvSpPr/>
          <p:nvPr/>
        </p:nvSpPr>
        <p:spPr bwMode="auto">
          <a:xfrm>
            <a:off x="5021868" y="4389432"/>
            <a:ext cx="2072614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46800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2A267B-241E-4437-A0B1-4E17E794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A8D0DB-A859-4E1A-AD70-ABD7B320D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620311"/>
            <a:ext cx="6211167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AB605C-0685-4AFC-ADC5-0F0C96589FB2}"/>
              </a:ext>
            </a:extLst>
          </p:cNvPr>
          <p:cNvSpPr/>
          <p:nvPr/>
        </p:nvSpPr>
        <p:spPr bwMode="auto">
          <a:xfrm>
            <a:off x="4348600" y="2378744"/>
            <a:ext cx="625499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A81BBD3-EC93-4AA2-AE57-3551F1A9BA2D}"/>
              </a:ext>
            </a:extLst>
          </p:cNvPr>
          <p:cNvSpPr/>
          <p:nvPr/>
        </p:nvSpPr>
        <p:spPr bwMode="auto">
          <a:xfrm>
            <a:off x="4942568" y="2844411"/>
            <a:ext cx="2858209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ABA979E-9850-4181-B417-E18B2593A560}"/>
              </a:ext>
            </a:extLst>
          </p:cNvPr>
          <p:cNvSpPr/>
          <p:nvPr/>
        </p:nvSpPr>
        <p:spPr bwMode="auto">
          <a:xfrm>
            <a:off x="4942568" y="5549774"/>
            <a:ext cx="2858209" cy="7312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11490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B4733F-E676-4E0F-8084-1F16B499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5DC3E5-5806-477E-A453-CF3FACCB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06" y="43968"/>
            <a:ext cx="6354062" cy="690658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082933-5BBB-46B2-AA2D-8ED9BC0D03F5}"/>
              </a:ext>
            </a:extLst>
          </p:cNvPr>
          <p:cNvSpPr/>
          <p:nvPr/>
        </p:nvSpPr>
        <p:spPr bwMode="auto">
          <a:xfrm>
            <a:off x="5590921" y="1823798"/>
            <a:ext cx="625499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915814E-6018-4DF2-8B22-B29EC72B655B}"/>
              </a:ext>
            </a:extLst>
          </p:cNvPr>
          <p:cNvSpPr/>
          <p:nvPr/>
        </p:nvSpPr>
        <p:spPr bwMode="auto">
          <a:xfrm>
            <a:off x="5264183" y="4726721"/>
            <a:ext cx="2978027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ECBD889-9BCE-4D27-B95A-E8DB1C7ECE87}"/>
              </a:ext>
            </a:extLst>
          </p:cNvPr>
          <p:cNvSpPr/>
          <p:nvPr/>
        </p:nvSpPr>
        <p:spPr bwMode="auto">
          <a:xfrm>
            <a:off x="5264183" y="5481385"/>
            <a:ext cx="2978027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ECF2C0-BC6D-4A96-AB88-261E327C1BF3}"/>
              </a:ext>
            </a:extLst>
          </p:cNvPr>
          <p:cNvSpPr/>
          <p:nvPr/>
        </p:nvSpPr>
        <p:spPr bwMode="auto">
          <a:xfrm>
            <a:off x="5264183" y="6458847"/>
            <a:ext cx="2978027" cy="357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08284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57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66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69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71359"/>
              </p:ext>
            </p:extLst>
          </p:nvPr>
        </p:nvGraphicFramePr>
        <p:xfrm>
          <a:off x="2218204" y="173758"/>
          <a:ext cx="8000066" cy="2900772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PaymentType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case 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payment_type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== '1', 'Credit card',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payment_type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== '2', 'Cash',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payment_type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== '3', 'No charge',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payment_type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== '4', 'Dispute',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payment_type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== '5', 'Unknown',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payment_type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== '6', 'Voided trip')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97032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75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87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88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89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93</a:t>
            </a:fld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FF6D7CA-FC0A-46F3-8903-0C933D86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544629"/>
            <a:ext cx="6677957" cy="19052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99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419</Words>
  <Application>Microsoft Office PowerPoint</Application>
  <PresentationFormat>ユーザー設定</PresentationFormat>
  <Paragraphs>182</Paragraphs>
  <Slides>114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114</vt:i4>
      </vt:variant>
    </vt:vector>
  </HeadingPairs>
  <TitlesOfParts>
    <vt:vector size="122" baseType="lpstr">
      <vt:lpstr>-apple-system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2022-02-03T07:38:35Z</dcterms:modified>
</cp:coreProperties>
</file>